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76" r:id="rId9"/>
    <p:sldId id="266" r:id="rId10"/>
    <p:sldId id="270" r:id="rId11"/>
    <p:sldId id="269" r:id="rId12"/>
    <p:sldId id="271" r:id="rId13"/>
    <p:sldId id="272" r:id="rId14"/>
    <p:sldId id="273" r:id="rId15"/>
    <p:sldId id="274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639E-6500-4EC0-B831-6EF743317FE4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5C3D-7CCB-4029-8EB1-08D5ED405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7D50-1F03-48B3-B656-428D72FA2129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22DC-C58B-4F44-8FEA-065F18A4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B82C-E07C-4E3A-B98E-EEF321C377B4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2307-23C5-4B79-8927-C76B06B68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6FEF-0D15-4EA8-9C8B-59E4A73FDF22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9362-8A3D-41BE-AB09-4E7772C67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D6E5-4661-41DF-9528-E76B3052F8D9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47E5-EBFE-4C0A-8AD8-1E441D5D6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FCDF-01B3-42DB-9043-A6FF10B36EFF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F1A8-E511-428E-AB0E-90AE692FF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A946-4D5E-480D-AF24-8EA7CC9B6280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2288-DB92-4A29-AD7B-895CF387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F0BE-DF56-4DEF-A534-4AB5355053CF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09CE-1AB9-45D7-9C3E-F803D6A7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7F1A-DCD6-4CAC-9A41-D3E1B5327E09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5217-DE5E-4E8E-9AAD-8AD3ABD15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BCB6-BDA3-41ED-9B73-4F12BAAF29FC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1242-6A3B-4134-A242-3B66F6DE8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F5EB-DCAF-4BCD-9D03-D27251FDB094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1116-4DBF-48BA-9136-D12E3372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F07F8-377B-4164-9F18-21717EC09B96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9BF62-1E30-46E0-ACDD-A37C21C27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2015 Solidyne Dealer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Customer 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Art Collins</a:t>
            </a:r>
          </a:p>
        </p:txBody>
      </p:sp>
      <p:pic>
        <p:nvPicPr>
          <p:cNvPr id="2052" name="Picture 5" descr="http://solidyne.com/2015DealerConf/L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206875"/>
            <a:ext cx="2057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4541838"/>
            <a:ext cx="23637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8" descr="http://vegasbuzz.com/wp/wp-content/uploads/2009/10/Monte-Carlo-Las-Vega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41825"/>
            <a:ext cx="21717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01401" y="2360999"/>
            <a:ext cx="5255396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12355" y="2454845"/>
            <a:ext cx="4985889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17833" y="2349366"/>
            <a:ext cx="4851131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73202" y="188998"/>
            <a:ext cx="4963696" cy="7024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2911202" cy="5148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4323" y="1828800"/>
            <a:ext cx="3946156" cy="3952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details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customer.</a:t>
            </a:r>
          </a:p>
          <a:p>
            <a:pPr eaLnBrk="1" hangingPunct="1"/>
            <a:r>
              <a:rPr lang="en-US" dirty="0" smtClean="0"/>
              <a:t>$1050.00 per VAV.</a:t>
            </a:r>
          </a:p>
          <a:p>
            <a:pPr eaLnBrk="1" hangingPunct="1"/>
            <a:r>
              <a:rPr lang="en-US" dirty="0" smtClean="0"/>
              <a:t>Briefly describe how the sale was closed and any useful / shareable details that may help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Questions &amp; Feedback 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>
          <a:xfrm>
            <a:off x="381000" y="533401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Thank you!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371600"/>
            <a:ext cx="5867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Art Collins</a:t>
            </a:r>
            <a:endParaRPr lang="en-US" dirty="0"/>
          </a:p>
        </p:txBody>
      </p:sp>
      <p:pic>
        <p:nvPicPr>
          <p:cNvPr id="9220" name="Picture 2" descr="https://media.licdn.com/media/p/7/000/212/3db/1a733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09800" y="1905000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Collins Controls Associates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 Collins</a:t>
            </a:r>
          </a:p>
          <a:p>
            <a:pPr eaLnBrk="1" hangingPunct="1"/>
            <a:r>
              <a:rPr lang="en-US" dirty="0" smtClean="0"/>
              <a:t>art@solidynecolorado.com</a:t>
            </a:r>
          </a:p>
          <a:p>
            <a:pPr eaLnBrk="1" hangingPunct="1"/>
            <a:r>
              <a:rPr lang="en-US" dirty="0" smtClean="0"/>
              <a:t>Solidynecolorado.com</a:t>
            </a:r>
          </a:p>
          <a:p>
            <a:pPr eaLnBrk="1" hangingPunct="1"/>
            <a:r>
              <a:rPr lang="en-US" dirty="0" smtClean="0"/>
              <a:t>1039 Sumac Street, Longmont, CO</a:t>
            </a:r>
          </a:p>
          <a:p>
            <a:pPr eaLnBrk="1" hangingPunct="1"/>
            <a:r>
              <a:rPr lang="en-US" dirty="0" smtClean="0"/>
              <a:t>Solidyne dealer for 15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Boulder Colorado</a:t>
            </a:r>
          </a:p>
          <a:p>
            <a:pPr eaLnBrk="1" hangingPunct="1"/>
            <a:r>
              <a:rPr lang="en-US" dirty="0" smtClean="0"/>
              <a:t>16 Existing M2 controllers on 3 </a:t>
            </a:r>
            <a:r>
              <a:rPr lang="en-US" dirty="0" err="1" smtClean="0"/>
              <a:t>Aaon</a:t>
            </a:r>
            <a:r>
              <a:rPr lang="en-US" dirty="0" smtClean="0"/>
              <a:t> VAV RTUs and new KN Boilers as well as exterior lighting, garage exhaust, Space temperatures.</a:t>
            </a:r>
          </a:p>
          <a:p>
            <a:pPr eaLnBrk="1" hangingPunct="1"/>
            <a:r>
              <a:rPr lang="en-US" dirty="0" smtClean="0"/>
              <a:t>Existing CatNet web appliance used for trending and alarming.</a:t>
            </a:r>
          </a:p>
          <a:p>
            <a:pPr eaLnBrk="1" hangingPunct="1"/>
            <a:r>
              <a:rPr lang="en-US" dirty="0" smtClean="0"/>
              <a:t>VAV </a:t>
            </a:r>
            <a:r>
              <a:rPr lang="en-US" dirty="0" err="1" smtClean="0"/>
              <a:t>Pnuematic-ectomy</a:t>
            </a:r>
            <a:r>
              <a:rPr lang="en-US" dirty="0" smtClean="0"/>
              <a:t> on 5 occupied floors. Approximately 40 VAV terminals per floor.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0096" y="1600200"/>
            <a:ext cx="800380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CatNet</a:t>
            </a:r>
          </a:p>
        </p:txBody>
      </p:sp>
      <p:pic>
        <p:nvPicPr>
          <p:cNvPr id="4" name="Content Placeholder 3" descr="Cat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313" y="1828800"/>
            <a:ext cx="7443816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BACnet</a:t>
            </a:r>
            <a:r>
              <a:rPr lang="en-US" dirty="0" smtClean="0"/>
              <a:t> Router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1" y="1203824"/>
            <a:ext cx="2961890" cy="4922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Unmanaged Switch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154992"/>
            <a:ext cx="2895599" cy="5145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1050 Walnut Street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388" y="1600200"/>
            <a:ext cx="73892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VAV Shaft Adapter</a:t>
            </a:r>
          </a:p>
        </p:txBody>
      </p:sp>
      <p:pic>
        <p:nvPicPr>
          <p:cNvPr id="4" name="Content Placeholder 3" descr="1050 Waln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8535" y="1611160"/>
            <a:ext cx="2546929" cy="4504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148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2015 Solidyne Dealer Conference</vt:lpstr>
      <vt:lpstr>Collins Controls Associates</vt:lpstr>
      <vt:lpstr>1050 Walnut Street</vt:lpstr>
      <vt:lpstr>1050 Walnut Street</vt:lpstr>
      <vt:lpstr>CatNet</vt:lpstr>
      <vt:lpstr>BACnet Router</vt:lpstr>
      <vt:lpstr>Unmanaged Switch</vt:lpstr>
      <vt:lpstr>1050 Walnut Street</vt:lpstr>
      <vt:lpstr>VAV Shaft Adapter</vt:lpstr>
      <vt:lpstr>1050 Walnut Street</vt:lpstr>
      <vt:lpstr>1050 Walnut Street</vt:lpstr>
      <vt:lpstr>1050 Walnut Street</vt:lpstr>
      <vt:lpstr>1050 Walnut Street</vt:lpstr>
      <vt:lpstr>1050 Walnut Street</vt:lpstr>
      <vt:lpstr>1050 Walnut Street</vt:lpstr>
      <vt:lpstr>Project details</vt:lpstr>
      <vt:lpstr>Questions &amp; Feedback 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Adem</dc:creator>
  <cp:lastModifiedBy>CCA</cp:lastModifiedBy>
  <cp:revision>18</cp:revision>
  <dcterms:created xsi:type="dcterms:W3CDTF">2015-02-02T16:49:50Z</dcterms:created>
  <dcterms:modified xsi:type="dcterms:W3CDTF">2015-02-26T21:38:16Z</dcterms:modified>
</cp:coreProperties>
</file>